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32" r:id="rId5"/>
  </p:sldMasterIdLst>
  <p:sldIdLst>
    <p:sldId id="256" r:id="rId6"/>
    <p:sldId id="264" r:id="rId7"/>
    <p:sldId id="257" r:id="rId8"/>
    <p:sldId id="258" r:id="rId9"/>
    <p:sldId id="259" r:id="rId10"/>
    <p:sldId id="260" r:id="rId11"/>
    <p:sldId id="261"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667000" y="381000"/>
            <a:ext cx="6324600" cy="1470025"/>
          </a:xfrm>
        </p:spPr>
        <p:txBody>
          <a:bodyPr/>
          <a:lstStyle>
            <a:lvl1pPr>
              <a:defRPr/>
            </a:lvl1pPr>
          </a:lstStyle>
          <a:p>
            <a:pPr lvl="0"/>
            <a:r>
              <a:rPr lang="en-US" altLang="en-US" noProof="0" smtClean="0"/>
              <a:t>Click to edit Master title style</a:t>
            </a:r>
          </a:p>
        </p:txBody>
      </p:sp>
      <p:sp>
        <p:nvSpPr>
          <p:cNvPr id="8195" name="Rectangle 3"/>
          <p:cNvSpPr>
            <a:spLocks noGrp="1" noChangeArrowheads="1"/>
          </p:cNvSpPr>
          <p:nvPr>
            <p:ph type="subTitle" idx="1"/>
          </p:nvPr>
        </p:nvSpPr>
        <p:spPr>
          <a:xfrm>
            <a:off x="2667000" y="1981200"/>
            <a:ext cx="6324600" cy="685800"/>
          </a:xfrm>
        </p:spPr>
        <p:txBody>
          <a:bodyPr/>
          <a:lstStyle>
            <a:lvl1pPr marL="0" indent="0" algn="ctr">
              <a:buFontTx/>
              <a:buNone/>
              <a:defRPr/>
            </a:lvl1pPr>
          </a:lstStyle>
          <a:p>
            <a:pPr lvl="0"/>
            <a:r>
              <a:rPr lang="en-US" altLang="en-US" noProof="0" smtClean="0"/>
              <a:t>Click to edit Master subtitle style</a:t>
            </a:r>
          </a:p>
        </p:txBody>
      </p:sp>
      <p:sp>
        <p:nvSpPr>
          <p:cNvPr id="8196" name="Rectangle 4"/>
          <p:cNvSpPr>
            <a:spLocks noGrp="1" noChangeArrowheads="1"/>
          </p:cNvSpPr>
          <p:nvPr>
            <p:ph type="dt" sz="half" idx="2"/>
          </p:nvPr>
        </p:nvSpPr>
        <p:spPr/>
        <p:txBody>
          <a:bodyPr/>
          <a:lstStyle>
            <a:lvl1pPr>
              <a:defRPr/>
            </a:lvl1pPr>
          </a:lstStyle>
          <a:p>
            <a:fld id="{0BCBE0E0-6FEA-4644-9023-DF826B4FBD8F}" type="datetimeFigureOut">
              <a:rPr lang="en-US" smtClean="0"/>
              <a:t>29-Dec-15</a:t>
            </a:fld>
            <a:endParaRPr lang="en-US"/>
          </a:p>
        </p:txBody>
      </p:sp>
      <p:sp>
        <p:nvSpPr>
          <p:cNvPr id="8197" name="Rectangle 5"/>
          <p:cNvSpPr>
            <a:spLocks noGrp="1" noChangeArrowheads="1"/>
          </p:cNvSpPr>
          <p:nvPr>
            <p:ph type="ftr" sz="quarter" idx="3"/>
          </p:nvPr>
        </p:nvSpPr>
        <p:spPr/>
        <p:txBody>
          <a:bodyPr/>
          <a:lstStyle>
            <a:lvl1pPr>
              <a:defRPr/>
            </a:lvl1pPr>
          </a:lstStyle>
          <a:p>
            <a:endParaRPr lang="en-US"/>
          </a:p>
        </p:txBody>
      </p:sp>
      <p:sp>
        <p:nvSpPr>
          <p:cNvPr id="8198" name="Rectangle 6"/>
          <p:cNvSpPr>
            <a:spLocks noGrp="1" noChangeArrowheads="1"/>
          </p:cNvSpPr>
          <p:nvPr>
            <p:ph type="sldNum" sz="quarter" idx="4"/>
          </p:nvPr>
        </p:nvSpPr>
        <p:spPr/>
        <p:txBody>
          <a:bodyPr/>
          <a:lstStyle>
            <a:lvl1pPr>
              <a:defRPr/>
            </a:lvl1pPr>
          </a:lstStyle>
          <a:p>
            <a:fld id="{D555C012-5CBE-4BA7-8637-371B9011A6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BCBE0E0-6FEA-4644-9023-DF826B4FBD8F}" type="datetimeFigureOut">
              <a:rPr lang="en-US" smtClean="0"/>
              <a:t>29-Dec-15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55C012-5CBE-4BA7-8637-371B9011A67E}" type="slidenum">
              <a:rPr lang="en-US" smtClean="0"/>
              <a:t>‹#›</a:t>
            </a:fld>
            <a:endParaRPr lang="en-US"/>
          </a:p>
        </p:txBody>
      </p:sp>
    </p:spTree>
    <p:extLst>
      <p:ext uri="{BB962C8B-B14F-4D97-AF65-F5344CB8AC3E}">
        <p14:creationId xmlns:p14="http://schemas.microsoft.com/office/powerpoint/2010/main" val="1278916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1676400"/>
            <a:ext cx="1695450" cy="4449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1676400"/>
            <a:ext cx="4933950" cy="4449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BCBE0E0-6FEA-4644-9023-DF826B4FBD8F}" type="datetimeFigureOut">
              <a:rPr lang="en-US" smtClean="0"/>
              <a:t>29-Dec-15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55C012-5CBE-4BA7-8637-371B9011A67E}" type="slidenum">
              <a:rPr lang="en-US" smtClean="0"/>
              <a:t>‹#›</a:t>
            </a:fld>
            <a:endParaRPr lang="en-US"/>
          </a:p>
        </p:txBody>
      </p:sp>
    </p:spTree>
    <p:extLst>
      <p:ext uri="{BB962C8B-B14F-4D97-AF65-F5344CB8AC3E}">
        <p14:creationId xmlns:p14="http://schemas.microsoft.com/office/powerpoint/2010/main" val="33988813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1EC2B3C-3198-43C5-A586-44AF325CD5A5}" type="slidenum">
              <a:rPr lang="en-US" altLang="en-US"/>
              <a:pPr/>
              <a:t>‹#›</a:t>
            </a:fld>
            <a:endParaRPr lang="en-US" altLang="en-US"/>
          </a:p>
        </p:txBody>
      </p:sp>
    </p:spTree>
    <p:extLst>
      <p:ext uri="{BB962C8B-B14F-4D97-AF65-F5344CB8AC3E}">
        <p14:creationId xmlns:p14="http://schemas.microsoft.com/office/powerpoint/2010/main" val="4106013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1274B10-1CAD-4E7C-A05F-88D3B740A453}" type="slidenum">
              <a:rPr lang="en-US" altLang="en-US"/>
              <a:pPr/>
              <a:t>‹#›</a:t>
            </a:fld>
            <a:endParaRPr lang="en-US" altLang="en-US"/>
          </a:p>
        </p:txBody>
      </p:sp>
    </p:spTree>
    <p:extLst>
      <p:ext uri="{BB962C8B-B14F-4D97-AF65-F5344CB8AC3E}">
        <p14:creationId xmlns:p14="http://schemas.microsoft.com/office/powerpoint/2010/main" val="270826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BFADBF2-9E1F-4B84-AB49-FF911D264CC3}" type="slidenum">
              <a:rPr lang="en-US" altLang="en-US"/>
              <a:pPr/>
              <a:t>‹#›</a:t>
            </a:fld>
            <a:endParaRPr lang="en-US" altLang="en-US"/>
          </a:p>
        </p:txBody>
      </p:sp>
    </p:spTree>
    <p:extLst>
      <p:ext uri="{BB962C8B-B14F-4D97-AF65-F5344CB8AC3E}">
        <p14:creationId xmlns:p14="http://schemas.microsoft.com/office/powerpoint/2010/main" val="2937206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36E30C1-92C9-45AB-8A78-81F821EB35A7}" type="slidenum">
              <a:rPr lang="en-US" altLang="en-US"/>
              <a:pPr/>
              <a:t>‹#›</a:t>
            </a:fld>
            <a:endParaRPr lang="en-US" altLang="en-US"/>
          </a:p>
        </p:txBody>
      </p:sp>
    </p:spTree>
    <p:extLst>
      <p:ext uri="{BB962C8B-B14F-4D97-AF65-F5344CB8AC3E}">
        <p14:creationId xmlns:p14="http://schemas.microsoft.com/office/powerpoint/2010/main" val="2184120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890DD51-FDD8-4DD0-A442-809E28A30A2B}" type="slidenum">
              <a:rPr lang="en-US" altLang="en-US"/>
              <a:pPr/>
              <a:t>‹#›</a:t>
            </a:fld>
            <a:endParaRPr lang="en-US" altLang="en-US"/>
          </a:p>
        </p:txBody>
      </p:sp>
    </p:spTree>
    <p:extLst>
      <p:ext uri="{BB962C8B-B14F-4D97-AF65-F5344CB8AC3E}">
        <p14:creationId xmlns:p14="http://schemas.microsoft.com/office/powerpoint/2010/main" val="4018324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690E1A2-F1FB-48A6-9CF3-9F259708BD84}" type="slidenum">
              <a:rPr lang="en-US" altLang="en-US"/>
              <a:pPr/>
              <a:t>‹#›</a:t>
            </a:fld>
            <a:endParaRPr lang="en-US" altLang="en-US"/>
          </a:p>
        </p:txBody>
      </p:sp>
    </p:spTree>
    <p:extLst>
      <p:ext uri="{BB962C8B-B14F-4D97-AF65-F5344CB8AC3E}">
        <p14:creationId xmlns:p14="http://schemas.microsoft.com/office/powerpoint/2010/main" val="3283330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D53CA86-C5B9-4A1C-BA37-65B72F2BE496}" type="slidenum">
              <a:rPr lang="en-US" altLang="en-US"/>
              <a:pPr/>
              <a:t>‹#›</a:t>
            </a:fld>
            <a:endParaRPr lang="en-US" altLang="en-US"/>
          </a:p>
        </p:txBody>
      </p:sp>
    </p:spTree>
    <p:extLst>
      <p:ext uri="{BB962C8B-B14F-4D97-AF65-F5344CB8AC3E}">
        <p14:creationId xmlns:p14="http://schemas.microsoft.com/office/powerpoint/2010/main" val="41941906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CE026D8-0E64-4F71-AE9F-B1CFB845672F}" type="slidenum">
              <a:rPr lang="en-US" altLang="en-US"/>
              <a:pPr/>
              <a:t>‹#›</a:t>
            </a:fld>
            <a:endParaRPr lang="en-US" altLang="en-US"/>
          </a:p>
        </p:txBody>
      </p:sp>
    </p:spTree>
    <p:extLst>
      <p:ext uri="{BB962C8B-B14F-4D97-AF65-F5344CB8AC3E}">
        <p14:creationId xmlns:p14="http://schemas.microsoft.com/office/powerpoint/2010/main" val="1868515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BCBE0E0-6FEA-4644-9023-DF826B4FBD8F}" type="datetimeFigureOut">
              <a:rPr lang="en-US" smtClean="0"/>
              <a:t>29-Dec-15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55C012-5CBE-4BA7-8637-371B9011A67E}" type="slidenum">
              <a:rPr lang="en-US" smtClean="0"/>
              <a:t>‹#›</a:t>
            </a:fld>
            <a:endParaRPr lang="en-US"/>
          </a:p>
        </p:txBody>
      </p:sp>
    </p:spTree>
    <p:extLst>
      <p:ext uri="{BB962C8B-B14F-4D97-AF65-F5344CB8AC3E}">
        <p14:creationId xmlns:p14="http://schemas.microsoft.com/office/powerpoint/2010/main" val="2307241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0DEFBC1-3A8B-4060-83EC-0637E3BB83B6}" type="slidenum">
              <a:rPr lang="en-US" altLang="en-US"/>
              <a:pPr/>
              <a:t>‹#›</a:t>
            </a:fld>
            <a:endParaRPr lang="en-US" altLang="en-US"/>
          </a:p>
        </p:txBody>
      </p:sp>
    </p:spTree>
    <p:extLst>
      <p:ext uri="{BB962C8B-B14F-4D97-AF65-F5344CB8AC3E}">
        <p14:creationId xmlns:p14="http://schemas.microsoft.com/office/powerpoint/2010/main" val="2450747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545B83C-3421-4088-A41F-CD45DFDA1C34}" type="slidenum">
              <a:rPr lang="en-US" altLang="en-US"/>
              <a:pPr/>
              <a:t>‹#›</a:t>
            </a:fld>
            <a:endParaRPr lang="en-US" altLang="en-US"/>
          </a:p>
        </p:txBody>
      </p:sp>
    </p:spTree>
    <p:extLst>
      <p:ext uri="{BB962C8B-B14F-4D97-AF65-F5344CB8AC3E}">
        <p14:creationId xmlns:p14="http://schemas.microsoft.com/office/powerpoint/2010/main" val="34158164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676400"/>
            <a:ext cx="1771650" cy="426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1676400"/>
            <a:ext cx="5162550" cy="426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6F9DACF-F09F-41D7-B634-EC9127D7B461}" type="slidenum">
              <a:rPr lang="en-US" altLang="en-US"/>
              <a:pPr/>
              <a:t>‹#›</a:t>
            </a:fld>
            <a:endParaRPr lang="en-US" altLang="en-US"/>
          </a:p>
        </p:txBody>
      </p:sp>
    </p:spTree>
    <p:extLst>
      <p:ext uri="{BB962C8B-B14F-4D97-AF65-F5344CB8AC3E}">
        <p14:creationId xmlns:p14="http://schemas.microsoft.com/office/powerpoint/2010/main" val="18902756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667000" y="381000"/>
            <a:ext cx="6324600" cy="1470025"/>
          </a:xfrm>
        </p:spPr>
        <p:txBody>
          <a:bodyPr/>
          <a:lstStyle>
            <a:lvl1pPr>
              <a:defRPr/>
            </a:lvl1pPr>
          </a:lstStyle>
          <a:p>
            <a:pPr lvl="0"/>
            <a:r>
              <a:rPr lang="en-US" altLang="en-US" noProof="0" smtClean="0"/>
              <a:t>Click to edit Master title style</a:t>
            </a:r>
          </a:p>
        </p:txBody>
      </p:sp>
      <p:sp>
        <p:nvSpPr>
          <p:cNvPr id="8195" name="Rectangle 3"/>
          <p:cNvSpPr>
            <a:spLocks noGrp="1" noChangeArrowheads="1"/>
          </p:cNvSpPr>
          <p:nvPr>
            <p:ph type="subTitle" idx="1"/>
          </p:nvPr>
        </p:nvSpPr>
        <p:spPr>
          <a:xfrm>
            <a:off x="2667000" y="1981200"/>
            <a:ext cx="6324600" cy="685800"/>
          </a:xfrm>
        </p:spPr>
        <p:txBody>
          <a:bodyPr/>
          <a:lstStyle>
            <a:lvl1pPr marL="0" indent="0" algn="ctr">
              <a:buFontTx/>
              <a:buNone/>
              <a:defRPr/>
            </a:lvl1pPr>
          </a:lstStyle>
          <a:p>
            <a:pPr lvl="0"/>
            <a:r>
              <a:rPr lang="en-US" altLang="en-US" noProof="0" smtClean="0"/>
              <a:t>Click to edit Master subtitle style</a:t>
            </a:r>
          </a:p>
        </p:txBody>
      </p:sp>
      <p:sp>
        <p:nvSpPr>
          <p:cNvPr id="8196" name="Rectangle 4"/>
          <p:cNvSpPr>
            <a:spLocks noGrp="1" noChangeArrowheads="1"/>
          </p:cNvSpPr>
          <p:nvPr>
            <p:ph type="dt" sz="half" idx="2"/>
          </p:nvPr>
        </p:nvSpPr>
        <p:spPr/>
        <p:txBody>
          <a:bodyPr/>
          <a:lstStyle>
            <a:lvl1pPr>
              <a:defRPr/>
            </a:lvl1pPr>
          </a:lstStyle>
          <a:p>
            <a:endParaRPr lang="en-US" altLang="en-US"/>
          </a:p>
        </p:txBody>
      </p:sp>
      <p:sp>
        <p:nvSpPr>
          <p:cNvPr id="8197" name="Rectangle 5"/>
          <p:cNvSpPr>
            <a:spLocks noGrp="1" noChangeArrowheads="1"/>
          </p:cNvSpPr>
          <p:nvPr>
            <p:ph type="ftr" sz="quarter" idx="3"/>
          </p:nvPr>
        </p:nvSpPr>
        <p:spPr/>
        <p:txBody>
          <a:bodyPr/>
          <a:lstStyle>
            <a:lvl1pPr>
              <a:defRPr/>
            </a:lvl1pPr>
          </a:lstStyle>
          <a:p>
            <a:endParaRPr lang="en-US" altLang="en-US"/>
          </a:p>
        </p:txBody>
      </p:sp>
      <p:sp>
        <p:nvSpPr>
          <p:cNvPr id="8198" name="Rectangle 6"/>
          <p:cNvSpPr>
            <a:spLocks noGrp="1" noChangeArrowheads="1"/>
          </p:cNvSpPr>
          <p:nvPr>
            <p:ph type="sldNum" sz="quarter" idx="4"/>
          </p:nvPr>
        </p:nvSpPr>
        <p:spPr/>
        <p:txBody>
          <a:bodyPr/>
          <a:lstStyle>
            <a:lvl1pPr>
              <a:defRPr/>
            </a:lvl1pPr>
          </a:lstStyle>
          <a:p>
            <a:fld id="{61EC2B3C-3198-43C5-A586-44AF325CD5A5}" type="slidenum">
              <a:rPr lang="en-US" altLang="en-US" smtClean="0"/>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1274B10-1CAD-4E7C-A05F-88D3B740A453}" type="slidenum">
              <a:rPr lang="en-US" altLang="en-US" smtClean="0"/>
              <a:pPr/>
              <a:t>‹#›</a:t>
            </a:fld>
            <a:endParaRPr lang="en-US" altLang="en-US"/>
          </a:p>
        </p:txBody>
      </p:sp>
    </p:spTree>
    <p:extLst>
      <p:ext uri="{BB962C8B-B14F-4D97-AF65-F5344CB8AC3E}">
        <p14:creationId xmlns:p14="http://schemas.microsoft.com/office/powerpoint/2010/main" val="42467484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BFADBF2-9E1F-4B84-AB49-FF911D264CC3}" type="slidenum">
              <a:rPr lang="en-US" altLang="en-US" smtClean="0"/>
              <a:pPr/>
              <a:t>‹#›</a:t>
            </a:fld>
            <a:endParaRPr lang="en-US" altLang="en-US"/>
          </a:p>
        </p:txBody>
      </p:sp>
    </p:spTree>
    <p:extLst>
      <p:ext uri="{BB962C8B-B14F-4D97-AF65-F5344CB8AC3E}">
        <p14:creationId xmlns:p14="http://schemas.microsoft.com/office/powerpoint/2010/main" val="39180144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36E30C1-92C9-45AB-8A78-81F821EB35A7}" type="slidenum">
              <a:rPr lang="en-US" altLang="en-US" smtClean="0"/>
              <a:pPr/>
              <a:t>‹#›</a:t>
            </a:fld>
            <a:endParaRPr lang="en-US" altLang="en-US"/>
          </a:p>
        </p:txBody>
      </p:sp>
    </p:spTree>
    <p:extLst>
      <p:ext uri="{BB962C8B-B14F-4D97-AF65-F5344CB8AC3E}">
        <p14:creationId xmlns:p14="http://schemas.microsoft.com/office/powerpoint/2010/main" val="3768509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890DD51-FDD8-4DD0-A442-809E28A30A2B}" type="slidenum">
              <a:rPr lang="en-US" altLang="en-US" smtClean="0"/>
              <a:pPr/>
              <a:t>‹#›</a:t>
            </a:fld>
            <a:endParaRPr lang="en-US" altLang="en-US"/>
          </a:p>
        </p:txBody>
      </p:sp>
    </p:spTree>
    <p:extLst>
      <p:ext uri="{BB962C8B-B14F-4D97-AF65-F5344CB8AC3E}">
        <p14:creationId xmlns:p14="http://schemas.microsoft.com/office/powerpoint/2010/main" val="30377469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690E1A2-F1FB-48A6-9CF3-9F259708BD84}" type="slidenum">
              <a:rPr lang="en-US" altLang="en-US" smtClean="0"/>
              <a:pPr/>
              <a:t>‹#›</a:t>
            </a:fld>
            <a:endParaRPr lang="en-US" altLang="en-US"/>
          </a:p>
        </p:txBody>
      </p:sp>
    </p:spTree>
    <p:extLst>
      <p:ext uri="{BB962C8B-B14F-4D97-AF65-F5344CB8AC3E}">
        <p14:creationId xmlns:p14="http://schemas.microsoft.com/office/powerpoint/2010/main" val="22946370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D53CA86-C5B9-4A1C-BA37-65B72F2BE496}" type="slidenum">
              <a:rPr lang="en-US" altLang="en-US" smtClean="0"/>
              <a:pPr/>
              <a:t>‹#›</a:t>
            </a:fld>
            <a:endParaRPr lang="en-US" altLang="en-US"/>
          </a:p>
        </p:txBody>
      </p:sp>
    </p:spTree>
    <p:extLst>
      <p:ext uri="{BB962C8B-B14F-4D97-AF65-F5344CB8AC3E}">
        <p14:creationId xmlns:p14="http://schemas.microsoft.com/office/powerpoint/2010/main" val="2024944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BCBE0E0-6FEA-4644-9023-DF826B4FBD8F}" type="datetimeFigureOut">
              <a:rPr lang="en-US" smtClean="0"/>
              <a:t>29-Dec-15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55C012-5CBE-4BA7-8637-371B9011A67E}" type="slidenum">
              <a:rPr lang="en-US" smtClean="0"/>
              <a:t>‹#›</a:t>
            </a:fld>
            <a:endParaRPr lang="en-US"/>
          </a:p>
        </p:txBody>
      </p:sp>
    </p:spTree>
    <p:extLst>
      <p:ext uri="{BB962C8B-B14F-4D97-AF65-F5344CB8AC3E}">
        <p14:creationId xmlns:p14="http://schemas.microsoft.com/office/powerpoint/2010/main" val="34287186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CE026D8-0E64-4F71-AE9F-B1CFB845672F}" type="slidenum">
              <a:rPr lang="en-US" altLang="en-US" smtClean="0"/>
              <a:pPr/>
              <a:t>‹#›</a:t>
            </a:fld>
            <a:endParaRPr lang="en-US" altLang="en-US"/>
          </a:p>
        </p:txBody>
      </p:sp>
    </p:spTree>
    <p:extLst>
      <p:ext uri="{BB962C8B-B14F-4D97-AF65-F5344CB8AC3E}">
        <p14:creationId xmlns:p14="http://schemas.microsoft.com/office/powerpoint/2010/main" val="42497950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0DEFBC1-3A8B-4060-83EC-0637E3BB83B6}" type="slidenum">
              <a:rPr lang="en-US" altLang="en-US" smtClean="0"/>
              <a:pPr/>
              <a:t>‹#›</a:t>
            </a:fld>
            <a:endParaRPr lang="en-US" altLang="en-US"/>
          </a:p>
        </p:txBody>
      </p:sp>
    </p:spTree>
    <p:extLst>
      <p:ext uri="{BB962C8B-B14F-4D97-AF65-F5344CB8AC3E}">
        <p14:creationId xmlns:p14="http://schemas.microsoft.com/office/powerpoint/2010/main" val="12292275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545B83C-3421-4088-A41F-CD45DFDA1C34}" type="slidenum">
              <a:rPr lang="en-US" altLang="en-US" smtClean="0"/>
              <a:pPr/>
              <a:t>‹#›</a:t>
            </a:fld>
            <a:endParaRPr lang="en-US" altLang="en-US"/>
          </a:p>
        </p:txBody>
      </p:sp>
    </p:spTree>
    <p:extLst>
      <p:ext uri="{BB962C8B-B14F-4D97-AF65-F5344CB8AC3E}">
        <p14:creationId xmlns:p14="http://schemas.microsoft.com/office/powerpoint/2010/main" val="2504066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1676400"/>
            <a:ext cx="1695450" cy="4449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1676400"/>
            <a:ext cx="4933950" cy="4449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6F9DACF-F09F-41D7-B634-EC9127D7B461}" type="slidenum">
              <a:rPr lang="en-US" altLang="en-US" smtClean="0"/>
              <a:pPr/>
              <a:t>‹#›</a:t>
            </a:fld>
            <a:endParaRPr lang="en-US" altLang="en-US"/>
          </a:p>
        </p:txBody>
      </p:sp>
    </p:spTree>
    <p:extLst>
      <p:ext uri="{BB962C8B-B14F-4D97-AF65-F5344CB8AC3E}">
        <p14:creationId xmlns:p14="http://schemas.microsoft.com/office/powerpoint/2010/main" val="33310065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B64E846-E4D6-41B3-A60B-1F3F0DB315A2}" type="slidenum">
              <a:rPr lang="en-US" altLang="en-US"/>
              <a:pPr/>
              <a:t>‹#›</a:t>
            </a:fld>
            <a:endParaRPr lang="en-US" altLang="en-US"/>
          </a:p>
        </p:txBody>
      </p:sp>
    </p:spTree>
    <p:extLst>
      <p:ext uri="{BB962C8B-B14F-4D97-AF65-F5344CB8AC3E}">
        <p14:creationId xmlns:p14="http://schemas.microsoft.com/office/powerpoint/2010/main" val="38426356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E376C3E-D56B-4DF0-9E69-EE3BAECE765B}" type="slidenum">
              <a:rPr lang="en-US" altLang="en-US"/>
              <a:pPr/>
              <a:t>‹#›</a:t>
            </a:fld>
            <a:endParaRPr lang="en-US" altLang="en-US"/>
          </a:p>
        </p:txBody>
      </p:sp>
    </p:spTree>
    <p:extLst>
      <p:ext uri="{BB962C8B-B14F-4D97-AF65-F5344CB8AC3E}">
        <p14:creationId xmlns:p14="http://schemas.microsoft.com/office/powerpoint/2010/main" val="34426135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DCAD682-415E-4229-B299-7145BACFEBE7}" type="slidenum">
              <a:rPr lang="en-US" altLang="en-US"/>
              <a:pPr/>
              <a:t>‹#›</a:t>
            </a:fld>
            <a:endParaRPr lang="en-US" altLang="en-US"/>
          </a:p>
        </p:txBody>
      </p:sp>
    </p:spTree>
    <p:extLst>
      <p:ext uri="{BB962C8B-B14F-4D97-AF65-F5344CB8AC3E}">
        <p14:creationId xmlns:p14="http://schemas.microsoft.com/office/powerpoint/2010/main" val="23737810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DA0E59D-5C97-4C6D-92AB-FA563A057402}" type="slidenum">
              <a:rPr lang="en-US" altLang="en-US"/>
              <a:pPr/>
              <a:t>‹#›</a:t>
            </a:fld>
            <a:endParaRPr lang="en-US" altLang="en-US"/>
          </a:p>
        </p:txBody>
      </p:sp>
    </p:spTree>
    <p:extLst>
      <p:ext uri="{BB962C8B-B14F-4D97-AF65-F5344CB8AC3E}">
        <p14:creationId xmlns:p14="http://schemas.microsoft.com/office/powerpoint/2010/main" val="39174673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E8CA171-9D22-44E6-B70A-551F78A9746C}" type="slidenum">
              <a:rPr lang="en-US" altLang="en-US"/>
              <a:pPr/>
              <a:t>‹#›</a:t>
            </a:fld>
            <a:endParaRPr lang="en-US" altLang="en-US"/>
          </a:p>
        </p:txBody>
      </p:sp>
    </p:spTree>
    <p:extLst>
      <p:ext uri="{BB962C8B-B14F-4D97-AF65-F5344CB8AC3E}">
        <p14:creationId xmlns:p14="http://schemas.microsoft.com/office/powerpoint/2010/main" val="31581617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AEC3FB5-B1D1-4CCA-982D-E135AF80C6B8}" type="slidenum">
              <a:rPr lang="en-US" altLang="en-US"/>
              <a:pPr/>
              <a:t>‹#›</a:t>
            </a:fld>
            <a:endParaRPr lang="en-US" altLang="en-US"/>
          </a:p>
        </p:txBody>
      </p:sp>
    </p:spTree>
    <p:extLst>
      <p:ext uri="{BB962C8B-B14F-4D97-AF65-F5344CB8AC3E}">
        <p14:creationId xmlns:p14="http://schemas.microsoft.com/office/powerpoint/2010/main" val="881477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BCBE0E0-6FEA-4644-9023-DF826B4FBD8F}" type="datetimeFigureOut">
              <a:rPr lang="en-US" smtClean="0"/>
              <a:t>29-Dec-15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55C012-5CBE-4BA7-8637-371B9011A67E}" type="slidenum">
              <a:rPr lang="en-US" smtClean="0"/>
              <a:t>‹#›</a:t>
            </a:fld>
            <a:endParaRPr lang="en-US"/>
          </a:p>
        </p:txBody>
      </p:sp>
    </p:spTree>
    <p:extLst>
      <p:ext uri="{BB962C8B-B14F-4D97-AF65-F5344CB8AC3E}">
        <p14:creationId xmlns:p14="http://schemas.microsoft.com/office/powerpoint/2010/main" val="15975510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51C2981-CC6F-4609-B3DD-EFF77AD79937}" type="slidenum">
              <a:rPr lang="en-US" altLang="en-US"/>
              <a:pPr/>
              <a:t>‹#›</a:t>
            </a:fld>
            <a:endParaRPr lang="en-US" altLang="en-US"/>
          </a:p>
        </p:txBody>
      </p:sp>
    </p:spTree>
    <p:extLst>
      <p:ext uri="{BB962C8B-B14F-4D97-AF65-F5344CB8AC3E}">
        <p14:creationId xmlns:p14="http://schemas.microsoft.com/office/powerpoint/2010/main" val="5012849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871E468-7720-4E38-9D2E-FFFAF87DDFA1}" type="slidenum">
              <a:rPr lang="en-US" altLang="en-US"/>
              <a:pPr/>
              <a:t>‹#›</a:t>
            </a:fld>
            <a:endParaRPr lang="en-US" altLang="en-US"/>
          </a:p>
        </p:txBody>
      </p:sp>
    </p:spTree>
    <p:extLst>
      <p:ext uri="{BB962C8B-B14F-4D97-AF65-F5344CB8AC3E}">
        <p14:creationId xmlns:p14="http://schemas.microsoft.com/office/powerpoint/2010/main" val="32272273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BE998C3-8FA7-4CAA-9415-E84FCD12A517}" type="slidenum">
              <a:rPr lang="en-US" altLang="en-US"/>
              <a:pPr/>
              <a:t>‹#›</a:t>
            </a:fld>
            <a:endParaRPr lang="en-US" altLang="en-US"/>
          </a:p>
        </p:txBody>
      </p:sp>
    </p:spTree>
    <p:extLst>
      <p:ext uri="{BB962C8B-B14F-4D97-AF65-F5344CB8AC3E}">
        <p14:creationId xmlns:p14="http://schemas.microsoft.com/office/powerpoint/2010/main" val="35929146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07C3E47-D0FB-40C4-9D6C-BBBEEBCE92CD}" type="slidenum">
              <a:rPr lang="en-US" altLang="en-US"/>
              <a:pPr/>
              <a:t>‹#›</a:t>
            </a:fld>
            <a:endParaRPr lang="en-US" altLang="en-US"/>
          </a:p>
        </p:txBody>
      </p:sp>
    </p:spTree>
    <p:extLst>
      <p:ext uri="{BB962C8B-B14F-4D97-AF65-F5344CB8AC3E}">
        <p14:creationId xmlns:p14="http://schemas.microsoft.com/office/powerpoint/2010/main" val="36350235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676400"/>
            <a:ext cx="1771650" cy="426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1676400"/>
            <a:ext cx="5162550" cy="426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AEC7F3E-B6B1-43A0-9140-342E91FABA4A}" type="slidenum">
              <a:rPr lang="en-US" altLang="en-US"/>
              <a:pPr/>
              <a:t>‹#›</a:t>
            </a:fld>
            <a:endParaRPr lang="en-US" altLang="en-US"/>
          </a:p>
        </p:txBody>
      </p:sp>
    </p:spTree>
    <p:extLst>
      <p:ext uri="{BB962C8B-B14F-4D97-AF65-F5344CB8AC3E}">
        <p14:creationId xmlns:p14="http://schemas.microsoft.com/office/powerpoint/2010/main" val="7407982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1EC2B3C-3198-43C5-A586-44AF325CD5A5}" type="slidenum">
              <a:rPr lang="en-US" altLang="en-US" smtClean="0"/>
              <a:pPr/>
              <a:t>‹#›</a:t>
            </a:fld>
            <a:endParaRPr lang="en-US"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1274B10-1CAD-4E7C-A05F-88D3B740A453}" type="slidenum">
              <a:rPr lang="en-US" altLang="en-US" smtClean="0"/>
              <a:pPr/>
              <a:t>‹#›</a:t>
            </a:fld>
            <a:endParaRPr lang="en-US"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BFADBF2-9E1F-4B84-AB49-FF911D264CC3}" type="slidenum">
              <a:rPr lang="en-US" altLang="en-US" smtClean="0"/>
              <a:pPr/>
              <a:t>‹#›</a:t>
            </a:fld>
            <a:endParaRPr lang="en-US"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36E30C1-92C9-45AB-8A78-81F821EB35A7}" type="slidenum">
              <a:rPr lang="en-US" altLang="en-US" smtClean="0"/>
              <a:pPr/>
              <a:t>‹#›</a:t>
            </a:fld>
            <a:endParaRPr lang="en-US"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0890DD51-FDD8-4DD0-A442-809E28A30A2B}"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BCBE0E0-6FEA-4644-9023-DF826B4FBD8F}" type="datetimeFigureOut">
              <a:rPr lang="en-US" smtClean="0"/>
              <a:t>29-Dec-15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555C012-5CBE-4BA7-8637-371B9011A67E}" type="slidenum">
              <a:rPr lang="en-US" smtClean="0"/>
              <a:t>‹#›</a:t>
            </a:fld>
            <a:endParaRPr lang="en-US"/>
          </a:p>
        </p:txBody>
      </p:sp>
    </p:spTree>
    <p:extLst>
      <p:ext uri="{BB962C8B-B14F-4D97-AF65-F5344CB8AC3E}">
        <p14:creationId xmlns:p14="http://schemas.microsoft.com/office/powerpoint/2010/main" val="5554906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9690E1A2-F1FB-48A6-9CF3-9F259708BD84}" type="slidenum">
              <a:rPr lang="en-US" altLang="en-US" smtClean="0"/>
              <a:pPr/>
              <a:t>‹#›</a:t>
            </a:fld>
            <a:endParaRPr lang="en-US"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8D53CA86-C5B9-4A1C-BA37-65B72F2BE496}" type="slidenum">
              <a:rPr lang="en-US" altLang="en-US" smtClean="0"/>
              <a:pPr/>
              <a:t>‹#›</a:t>
            </a:fld>
            <a:endParaRPr lang="en-US"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CE026D8-0E64-4F71-AE9F-B1CFB845672F}" type="slidenum">
              <a:rPr lang="en-US" altLang="en-US" smtClean="0"/>
              <a:pPr/>
              <a:t>‹#›</a:t>
            </a:fld>
            <a:endParaRPr lang="en-US"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0DEFBC1-3A8B-4060-83EC-0637E3BB83B6}" type="slidenum">
              <a:rPr lang="en-US" altLang="en-US" smtClean="0"/>
              <a:pPr/>
              <a:t>‹#›</a:t>
            </a:fld>
            <a:endParaRPr lang="en-US" alt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545B83C-3421-4088-A41F-CD45DFDA1C34}" type="slidenum">
              <a:rPr lang="en-US" altLang="en-US" smtClean="0"/>
              <a:pPr/>
              <a:t>‹#›</a:t>
            </a:fld>
            <a:endParaRPr lang="en-US"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6F9DACF-F09F-41D7-B634-EC9127D7B461}"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BCBE0E0-6FEA-4644-9023-DF826B4FBD8F}" type="datetimeFigureOut">
              <a:rPr lang="en-US" smtClean="0"/>
              <a:t>29-Dec-15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555C012-5CBE-4BA7-8637-371B9011A67E}" type="slidenum">
              <a:rPr lang="en-US" smtClean="0"/>
              <a:t>‹#›</a:t>
            </a:fld>
            <a:endParaRPr lang="en-US"/>
          </a:p>
        </p:txBody>
      </p:sp>
    </p:spTree>
    <p:extLst>
      <p:ext uri="{BB962C8B-B14F-4D97-AF65-F5344CB8AC3E}">
        <p14:creationId xmlns:p14="http://schemas.microsoft.com/office/powerpoint/2010/main" val="2458564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BCBE0E0-6FEA-4644-9023-DF826B4FBD8F}" type="datetimeFigureOut">
              <a:rPr lang="en-US" smtClean="0"/>
              <a:t>29-Dec-15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555C012-5CBE-4BA7-8637-371B9011A67E}" type="slidenum">
              <a:rPr lang="en-US" smtClean="0"/>
              <a:t>‹#›</a:t>
            </a:fld>
            <a:endParaRPr lang="en-US"/>
          </a:p>
        </p:txBody>
      </p:sp>
    </p:spTree>
    <p:extLst>
      <p:ext uri="{BB962C8B-B14F-4D97-AF65-F5344CB8AC3E}">
        <p14:creationId xmlns:p14="http://schemas.microsoft.com/office/powerpoint/2010/main" val="3742563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BCBE0E0-6FEA-4644-9023-DF826B4FBD8F}" type="datetimeFigureOut">
              <a:rPr lang="en-US" smtClean="0"/>
              <a:t>29-Dec-15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55C012-5CBE-4BA7-8637-371B9011A67E}" type="slidenum">
              <a:rPr lang="en-US" smtClean="0"/>
              <a:t>‹#›</a:t>
            </a:fld>
            <a:endParaRPr lang="en-US"/>
          </a:p>
        </p:txBody>
      </p:sp>
    </p:spTree>
    <p:extLst>
      <p:ext uri="{BB962C8B-B14F-4D97-AF65-F5344CB8AC3E}">
        <p14:creationId xmlns:p14="http://schemas.microsoft.com/office/powerpoint/2010/main" val="663746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BCBE0E0-6FEA-4644-9023-DF826B4FBD8F}" type="datetimeFigureOut">
              <a:rPr lang="en-US" smtClean="0"/>
              <a:t>29-Dec-15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55C012-5CBE-4BA7-8637-371B9011A67E}" type="slidenum">
              <a:rPr lang="en-US" smtClean="0"/>
              <a:t>‹#›</a:t>
            </a:fld>
            <a:endParaRPr lang="en-US"/>
          </a:p>
        </p:txBody>
      </p:sp>
    </p:spTree>
    <p:extLst>
      <p:ext uri="{BB962C8B-B14F-4D97-AF65-F5344CB8AC3E}">
        <p14:creationId xmlns:p14="http://schemas.microsoft.com/office/powerpoint/2010/main" val="38207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905000" y="1676400"/>
            <a:ext cx="6781800" cy="96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1905000" y="2819400"/>
            <a:ext cx="6781800" cy="330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fld id="{0BCBE0E0-6FEA-4644-9023-DF826B4FBD8F}" type="datetimeFigureOut">
              <a:rPr lang="en-US" smtClean="0"/>
              <a:t>29-Dec-15</a:t>
            </a:fld>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D555C012-5CBE-4BA7-8637-371B9011A6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Black" pitchFamily="34" charset="0"/>
        </a:defRPr>
      </a:lvl2pPr>
      <a:lvl3pPr algn="l" rtl="0" eaLnBrk="1" fontAlgn="base" hangingPunct="1">
        <a:spcBef>
          <a:spcPct val="0"/>
        </a:spcBef>
        <a:spcAft>
          <a:spcPct val="0"/>
        </a:spcAft>
        <a:defRPr sz="4400">
          <a:solidFill>
            <a:schemeClr val="tx2"/>
          </a:solidFill>
          <a:latin typeface="Arial Black" pitchFamily="34" charset="0"/>
        </a:defRPr>
      </a:lvl3pPr>
      <a:lvl4pPr algn="l" rtl="0" eaLnBrk="1" fontAlgn="base" hangingPunct="1">
        <a:spcBef>
          <a:spcPct val="0"/>
        </a:spcBef>
        <a:spcAft>
          <a:spcPct val="0"/>
        </a:spcAft>
        <a:defRPr sz="4400">
          <a:solidFill>
            <a:schemeClr val="tx2"/>
          </a:solidFill>
          <a:latin typeface="Arial Black" pitchFamily="34" charset="0"/>
        </a:defRPr>
      </a:lvl4pPr>
      <a:lvl5pPr algn="l" rtl="0" eaLnBrk="1" fontAlgn="base" hangingPunct="1">
        <a:spcBef>
          <a:spcPct val="0"/>
        </a:spcBef>
        <a:spcAft>
          <a:spcPct val="0"/>
        </a:spcAft>
        <a:defRPr sz="4400">
          <a:solidFill>
            <a:schemeClr val="tx2"/>
          </a:solidFill>
          <a:latin typeface="Arial Black" pitchFamily="34" charset="0"/>
        </a:defRPr>
      </a:lvl5pPr>
      <a:lvl6pPr marL="457200" algn="l" rtl="0" eaLnBrk="1" fontAlgn="base" hangingPunct="1">
        <a:spcBef>
          <a:spcPct val="0"/>
        </a:spcBef>
        <a:spcAft>
          <a:spcPct val="0"/>
        </a:spcAft>
        <a:defRPr sz="4400">
          <a:solidFill>
            <a:schemeClr val="tx2"/>
          </a:solidFill>
          <a:latin typeface="Arial Black" pitchFamily="34" charset="0"/>
        </a:defRPr>
      </a:lvl6pPr>
      <a:lvl7pPr marL="914400" algn="l" rtl="0" eaLnBrk="1" fontAlgn="base" hangingPunct="1">
        <a:spcBef>
          <a:spcPct val="0"/>
        </a:spcBef>
        <a:spcAft>
          <a:spcPct val="0"/>
        </a:spcAft>
        <a:defRPr sz="4400">
          <a:solidFill>
            <a:schemeClr val="tx2"/>
          </a:solidFill>
          <a:latin typeface="Arial Black" pitchFamily="34" charset="0"/>
        </a:defRPr>
      </a:lvl7pPr>
      <a:lvl8pPr marL="1371600" algn="l" rtl="0" eaLnBrk="1" fontAlgn="base" hangingPunct="1">
        <a:spcBef>
          <a:spcPct val="0"/>
        </a:spcBef>
        <a:spcAft>
          <a:spcPct val="0"/>
        </a:spcAft>
        <a:defRPr sz="4400">
          <a:solidFill>
            <a:schemeClr val="tx2"/>
          </a:solidFill>
          <a:latin typeface="Arial Black" pitchFamily="34" charset="0"/>
        </a:defRPr>
      </a:lvl8pPr>
      <a:lvl9pPr marL="1828800" algn="l" rtl="0" eaLnBrk="1" fontAlgn="base" hangingPunct="1">
        <a:spcBef>
          <a:spcPct val="0"/>
        </a:spcBef>
        <a:spcAft>
          <a:spcPct val="0"/>
        </a:spcAft>
        <a:defRPr sz="44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1752600" y="1676400"/>
            <a:ext cx="70866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43" name="Rectangle 3"/>
          <p:cNvSpPr>
            <a:spLocks noGrp="1" noChangeArrowheads="1"/>
          </p:cNvSpPr>
          <p:nvPr>
            <p:ph type="body" idx="1"/>
          </p:nvPr>
        </p:nvSpPr>
        <p:spPr bwMode="auto">
          <a:xfrm>
            <a:off x="1752600" y="2819400"/>
            <a:ext cx="70866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3FA202B0-1521-4C3B-873C-7CFB46AD619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Black" pitchFamily="34" charset="0"/>
        </a:defRPr>
      </a:lvl2pPr>
      <a:lvl3pPr algn="l" rtl="0" eaLnBrk="1" fontAlgn="base" hangingPunct="1">
        <a:spcBef>
          <a:spcPct val="0"/>
        </a:spcBef>
        <a:spcAft>
          <a:spcPct val="0"/>
        </a:spcAft>
        <a:defRPr sz="4000">
          <a:solidFill>
            <a:schemeClr val="tx2"/>
          </a:solidFill>
          <a:latin typeface="Arial Black" pitchFamily="34" charset="0"/>
        </a:defRPr>
      </a:lvl3pPr>
      <a:lvl4pPr algn="l" rtl="0" eaLnBrk="1" fontAlgn="base" hangingPunct="1">
        <a:spcBef>
          <a:spcPct val="0"/>
        </a:spcBef>
        <a:spcAft>
          <a:spcPct val="0"/>
        </a:spcAft>
        <a:defRPr sz="4000">
          <a:solidFill>
            <a:schemeClr val="tx2"/>
          </a:solidFill>
          <a:latin typeface="Arial Black" pitchFamily="34" charset="0"/>
        </a:defRPr>
      </a:lvl4pPr>
      <a:lvl5pPr algn="l" rtl="0" eaLnBrk="1" fontAlgn="base" hangingPunct="1">
        <a:spcBef>
          <a:spcPct val="0"/>
        </a:spcBef>
        <a:spcAft>
          <a:spcPct val="0"/>
        </a:spcAft>
        <a:defRPr sz="4000">
          <a:solidFill>
            <a:schemeClr val="tx2"/>
          </a:solidFill>
          <a:latin typeface="Arial Black" pitchFamily="34" charset="0"/>
        </a:defRPr>
      </a:lvl5pPr>
      <a:lvl6pPr marL="457200" algn="l" rtl="0" eaLnBrk="1" fontAlgn="base" hangingPunct="1">
        <a:spcBef>
          <a:spcPct val="0"/>
        </a:spcBef>
        <a:spcAft>
          <a:spcPct val="0"/>
        </a:spcAft>
        <a:defRPr sz="4000">
          <a:solidFill>
            <a:schemeClr val="tx2"/>
          </a:solidFill>
          <a:latin typeface="Arial Black" pitchFamily="34" charset="0"/>
        </a:defRPr>
      </a:lvl6pPr>
      <a:lvl7pPr marL="914400" algn="l" rtl="0" eaLnBrk="1" fontAlgn="base" hangingPunct="1">
        <a:spcBef>
          <a:spcPct val="0"/>
        </a:spcBef>
        <a:spcAft>
          <a:spcPct val="0"/>
        </a:spcAft>
        <a:defRPr sz="4000">
          <a:solidFill>
            <a:schemeClr val="tx2"/>
          </a:solidFill>
          <a:latin typeface="Arial Black" pitchFamily="34" charset="0"/>
        </a:defRPr>
      </a:lvl7pPr>
      <a:lvl8pPr marL="1371600" algn="l" rtl="0" eaLnBrk="1" fontAlgn="base" hangingPunct="1">
        <a:spcBef>
          <a:spcPct val="0"/>
        </a:spcBef>
        <a:spcAft>
          <a:spcPct val="0"/>
        </a:spcAft>
        <a:defRPr sz="4000">
          <a:solidFill>
            <a:schemeClr val="tx2"/>
          </a:solidFill>
          <a:latin typeface="Arial Black" pitchFamily="34" charset="0"/>
        </a:defRPr>
      </a:lvl8pPr>
      <a:lvl9pPr marL="1828800" algn="l"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905000" y="1676400"/>
            <a:ext cx="6781800" cy="96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1905000" y="2819400"/>
            <a:ext cx="6781800" cy="330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fld id="{0BCBE0E0-6FEA-4644-9023-DF826B4FBD8F}" type="datetimeFigureOut">
              <a:rPr lang="en-US" smtClean="0"/>
              <a:t>29-Dec-15</a:t>
            </a:fld>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D555C012-5CBE-4BA7-8637-371B9011A6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Black" pitchFamily="34" charset="0"/>
        </a:defRPr>
      </a:lvl2pPr>
      <a:lvl3pPr algn="l" rtl="0" eaLnBrk="1" fontAlgn="base" hangingPunct="1">
        <a:spcBef>
          <a:spcPct val="0"/>
        </a:spcBef>
        <a:spcAft>
          <a:spcPct val="0"/>
        </a:spcAft>
        <a:defRPr sz="4400">
          <a:solidFill>
            <a:schemeClr val="tx2"/>
          </a:solidFill>
          <a:latin typeface="Arial Black" pitchFamily="34" charset="0"/>
        </a:defRPr>
      </a:lvl3pPr>
      <a:lvl4pPr algn="l" rtl="0" eaLnBrk="1" fontAlgn="base" hangingPunct="1">
        <a:spcBef>
          <a:spcPct val="0"/>
        </a:spcBef>
        <a:spcAft>
          <a:spcPct val="0"/>
        </a:spcAft>
        <a:defRPr sz="4400">
          <a:solidFill>
            <a:schemeClr val="tx2"/>
          </a:solidFill>
          <a:latin typeface="Arial Black" pitchFamily="34" charset="0"/>
        </a:defRPr>
      </a:lvl4pPr>
      <a:lvl5pPr algn="l" rtl="0" eaLnBrk="1" fontAlgn="base" hangingPunct="1">
        <a:spcBef>
          <a:spcPct val="0"/>
        </a:spcBef>
        <a:spcAft>
          <a:spcPct val="0"/>
        </a:spcAft>
        <a:defRPr sz="4400">
          <a:solidFill>
            <a:schemeClr val="tx2"/>
          </a:solidFill>
          <a:latin typeface="Arial Black" pitchFamily="34" charset="0"/>
        </a:defRPr>
      </a:lvl5pPr>
      <a:lvl6pPr marL="457200" algn="l" rtl="0" eaLnBrk="1" fontAlgn="base" hangingPunct="1">
        <a:spcBef>
          <a:spcPct val="0"/>
        </a:spcBef>
        <a:spcAft>
          <a:spcPct val="0"/>
        </a:spcAft>
        <a:defRPr sz="4400">
          <a:solidFill>
            <a:schemeClr val="tx2"/>
          </a:solidFill>
          <a:latin typeface="Arial Black" pitchFamily="34" charset="0"/>
        </a:defRPr>
      </a:lvl6pPr>
      <a:lvl7pPr marL="914400" algn="l" rtl="0" eaLnBrk="1" fontAlgn="base" hangingPunct="1">
        <a:spcBef>
          <a:spcPct val="0"/>
        </a:spcBef>
        <a:spcAft>
          <a:spcPct val="0"/>
        </a:spcAft>
        <a:defRPr sz="4400">
          <a:solidFill>
            <a:schemeClr val="tx2"/>
          </a:solidFill>
          <a:latin typeface="Arial Black" pitchFamily="34" charset="0"/>
        </a:defRPr>
      </a:lvl7pPr>
      <a:lvl8pPr marL="1371600" algn="l" rtl="0" eaLnBrk="1" fontAlgn="base" hangingPunct="1">
        <a:spcBef>
          <a:spcPct val="0"/>
        </a:spcBef>
        <a:spcAft>
          <a:spcPct val="0"/>
        </a:spcAft>
        <a:defRPr sz="4400">
          <a:solidFill>
            <a:schemeClr val="tx2"/>
          </a:solidFill>
          <a:latin typeface="Arial Black" pitchFamily="34" charset="0"/>
        </a:defRPr>
      </a:lvl8pPr>
      <a:lvl9pPr marL="1828800" algn="l" rtl="0" eaLnBrk="1" fontAlgn="base" hangingPunct="1">
        <a:spcBef>
          <a:spcPct val="0"/>
        </a:spcBef>
        <a:spcAft>
          <a:spcPct val="0"/>
        </a:spcAft>
        <a:defRPr sz="44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1752600" y="1676400"/>
            <a:ext cx="70866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43" name="Rectangle 3"/>
          <p:cNvSpPr>
            <a:spLocks noGrp="1" noChangeArrowheads="1"/>
          </p:cNvSpPr>
          <p:nvPr>
            <p:ph type="body" idx="1"/>
          </p:nvPr>
        </p:nvSpPr>
        <p:spPr bwMode="auto">
          <a:xfrm>
            <a:off x="1752600" y="2819400"/>
            <a:ext cx="70866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BF65B02C-AC5E-45A0-B3DE-16A4FB488C2F}"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Black" pitchFamily="34" charset="0"/>
        </a:defRPr>
      </a:lvl2pPr>
      <a:lvl3pPr algn="l" rtl="0" eaLnBrk="1" fontAlgn="base" hangingPunct="1">
        <a:spcBef>
          <a:spcPct val="0"/>
        </a:spcBef>
        <a:spcAft>
          <a:spcPct val="0"/>
        </a:spcAft>
        <a:defRPr sz="4000">
          <a:solidFill>
            <a:schemeClr val="tx2"/>
          </a:solidFill>
          <a:latin typeface="Arial Black" pitchFamily="34" charset="0"/>
        </a:defRPr>
      </a:lvl3pPr>
      <a:lvl4pPr algn="l" rtl="0" eaLnBrk="1" fontAlgn="base" hangingPunct="1">
        <a:spcBef>
          <a:spcPct val="0"/>
        </a:spcBef>
        <a:spcAft>
          <a:spcPct val="0"/>
        </a:spcAft>
        <a:defRPr sz="4000">
          <a:solidFill>
            <a:schemeClr val="tx2"/>
          </a:solidFill>
          <a:latin typeface="Arial Black" pitchFamily="34" charset="0"/>
        </a:defRPr>
      </a:lvl4pPr>
      <a:lvl5pPr algn="l" rtl="0" eaLnBrk="1" fontAlgn="base" hangingPunct="1">
        <a:spcBef>
          <a:spcPct val="0"/>
        </a:spcBef>
        <a:spcAft>
          <a:spcPct val="0"/>
        </a:spcAft>
        <a:defRPr sz="4000">
          <a:solidFill>
            <a:schemeClr val="tx2"/>
          </a:solidFill>
          <a:latin typeface="Arial Black" pitchFamily="34" charset="0"/>
        </a:defRPr>
      </a:lvl5pPr>
      <a:lvl6pPr marL="457200" algn="l" rtl="0" eaLnBrk="1" fontAlgn="base" hangingPunct="1">
        <a:spcBef>
          <a:spcPct val="0"/>
        </a:spcBef>
        <a:spcAft>
          <a:spcPct val="0"/>
        </a:spcAft>
        <a:defRPr sz="4000">
          <a:solidFill>
            <a:schemeClr val="tx2"/>
          </a:solidFill>
          <a:latin typeface="Arial Black" pitchFamily="34" charset="0"/>
        </a:defRPr>
      </a:lvl6pPr>
      <a:lvl7pPr marL="914400" algn="l" rtl="0" eaLnBrk="1" fontAlgn="base" hangingPunct="1">
        <a:spcBef>
          <a:spcPct val="0"/>
        </a:spcBef>
        <a:spcAft>
          <a:spcPct val="0"/>
        </a:spcAft>
        <a:defRPr sz="4000">
          <a:solidFill>
            <a:schemeClr val="tx2"/>
          </a:solidFill>
          <a:latin typeface="Arial Black" pitchFamily="34" charset="0"/>
        </a:defRPr>
      </a:lvl7pPr>
      <a:lvl8pPr marL="1371600" algn="l" rtl="0" eaLnBrk="1" fontAlgn="base" hangingPunct="1">
        <a:spcBef>
          <a:spcPct val="0"/>
        </a:spcBef>
        <a:spcAft>
          <a:spcPct val="0"/>
        </a:spcAft>
        <a:defRPr sz="4000">
          <a:solidFill>
            <a:schemeClr val="tx2"/>
          </a:solidFill>
          <a:latin typeface="Arial Black" pitchFamily="34" charset="0"/>
        </a:defRPr>
      </a:lvl8pPr>
      <a:lvl9pPr marL="1828800" algn="l"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0BCBE0E0-6FEA-4644-9023-DF826B4FBD8F}" type="datetimeFigureOut">
              <a:rPr lang="en-US" smtClean="0"/>
              <a:t>29-Dec-15</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D555C012-5CBE-4BA7-8637-371B9011A67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hyperlink" Target="http://www.managementguru.net/" TargetMode="Externa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Makes Someone An Entrepreneur?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5987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054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b="1" dirty="0" smtClean="0"/>
              <a:t>Some Valid Questions to be Asked Before we go into the Subject</a:t>
            </a:r>
            <a:endParaRPr lang="en-US" b="1" dirty="0"/>
          </a:p>
        </p:txBody>
      </p:sp>
      <p:sp>
        <p:nvSpPr>
          <p:cNvPr id="3" name="Content Placeholder 2"/>
          <p:cNvSpPr>
            <a:spLocks noGrp="1"/>
          </p:cNvSpPr>
          <p:nvPr>
            <p:ph idx="1"/>
          </p:nvPr>
        </p:nvSpPr>
        <p:spPr/>
        <p:txBody>
          <a:bodyPr/>
          <a:lstStyle/>
          <a:p>
            <a:r>
              <a:rPr lang="en-US" b="1" dirty="0"/>
              <a:t>Why and how do people become entrepreneurs?</a:t>
            </a:r>
          </a:p>
          <a:p>
            <a:r>
              <a:rPr lang="en-US" b="1" dirty="0" smtClean="0"/>
              <a:t>Why </a:t>
            </a:r>
            <a:r>
              <a:rPr lang="en-US" b="1" dirty="0"/>
              <a:t>is entrepreneurship beneficial to an economy?</a:t>
            </a:r>
          </a:p>
          <a:p>
            <a:r>
              <a:rPr lang="en-US" b="1" dirty="0" smtClean="0"/>
              <a:t>How </a:t>
            </a:r>
            <a:r>
              <a:rPr lang="en-US" b="1" dirty="0"/>
              <a:t>can governments encourage entrepreneurship, and, with it, economic growth?</a:t>
            </a:r>
          </a:p>
          <a:p>
            <a:pPr marL="0" indent="0">
              <a:buNone/>
            </a:pPr>
            <a:endParaRPr lang="en-US" dirty="0"/>
          </a:p>
        </p:txBody>
      </p:sp>
    </p:spTree>
    <p:extLst>
      <p:ext uri="{BB962C8B-B14F-4D97-AF65-F5344CB8AC3E}">
        <p14:creationId xmlns:p14="http://schemas.microsoft.com/office/powerpoint/2010/main" val="2825452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Who can become an entrepreneur? </a:t>
            </a:r>
          </a:p>
        </p:txBody>
      </p:sp>
      <p:sp>
        <p:nvSpPr>
          <p:cNvPr id="3" name="Content Placeholder 2"/>
          <p:cNvSpPr>
            <a:spLocks noGrp="1"/>
          </p:cNvSpPr>
          <p:nvPr>
            <p:ph idx="1"/>
          </p:nvPr>
        </p:nvSpPr>
        <p:spPr/>
        <p:txBody>
          <a:bodyPr>
            <a:normAutofit/>
          </a:bodyPr>
          <a:lstStyle/>
          <a:p>
            <a:pPr algn="just"/>
            <a:r>
              <a:rPr lang="en-US" b="1" dirty="0"/>
              <a:t>There is no one definitive profile. Successful entrepreneurs come in various ages, income levels, gender, and race. They differ in education and experience. </a:t>
            </a:r>
            <a:endParaRPr lang="en-US" b="1" dirty="0" smtClean="0"/>
          </a:p>
          <a:p>
            <a:pPr algn="just"/>
            <a:r>
              <a:rPr lang="en-US" b="1" dirty="0" smtClean="0"/>
              <a:t>But </a:t>
            </a:r>
            <a:r>
              <a:rPr lang="en-US" b="1" dirty="0"/>
              <a:t>research indicates that most successful entrepreneurs share certain personal attributes, including: creativity, dedication, determination, flexibility, leadership, passion, self-confidence, and “smarts.”</a:t>
            </a:r>
          </a:p>
        </p:txBody>
      </p:sp>
    </p:spTree>
    <p:extLst>
      <p:ext uri="{BB962C8B-B14F-4D97-AF65-F5344CB8AC3E}">
        <p14:creationId xmlns:p14="http://schemas.microsoft.com/office/powerpoint/2010/main" val="30306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Are you really an </a:t>
            </a:r>
            <a:r>
              <a:rPr lang="en-US" b="1" dirty="0" smtClean="0"/>
              <a:t>entrepreneur?</a:t>
            </a:r>
            <a:endParaRPr lang="en-US" b="1" dirty="0"/>
          </a:p>
        </p:txBody>
      </p:sp>
      <p:sp>
        <p:nvSpPr>
          <p:cNvPr id="3" name="Content Placeholder 2"/>
          <p:cNvSpPr>
            <a:spLocks noGrp="1"/>
          </p:cNvSpPr>
          <p:nvPr>
            <p:ph idx="1"/>
          </p:nvPr>
        </p:nvSpPr>
        <p:spPr>
          <a:xfrm>
            <a:off x="457200" y="1447800"/>
            <a:ext cx="8229600" cy="4800600"/>
          </a:xfrm>
        </p:spPr>
        <p:txBody>
          <a:bodyPr>
            <a:normAutofit/>
          </a:bodyPr>
          <a:lstStyle/>
          <a:p>
            <a:pPr algn="just"/>
            <a:r>
              <a:rPr lang="en-US" b="1" dirty="0" smtClean="0"/>
              <a:t>Are you really a </a:t>
            </a:r>
            <a:r>
              <a:rPr lang="en-US" b="1" dirty="0"/>
              <a:t>person who takes risks to create change? Or are you just one of those multitudes who hide under the title of an ‘entrepreneur’ to make ends meet? So much fuss about entrepreneurship, yet so little impact</a:t>
            </a:r>
            <a:r>
              <a:rPr lang="en-US" b="1" dirty="0" smtClean="0"/>
              <a:t>. </a:t>
            </a:r>
            <a:r>
              <a:rPr lang="en-US" b="1" dirty="0"/>
              <a:t>Why? </a:t>
            </a:r>
            <a:endParaRPr lang="en-US" b="1" dirty="0" smtClean="0"/>
          </a:p>
          <a:p>
            <a:pPr algn="just"/>
            <a:r>
              <a:rPr lang="en-US" b="1" dirty="0" smtClean="0"/>
              <a:t>Because </a:t>
            </a:r>
            <a:r>
              <a:rPr lang="en-US" b="1" dirty="0"/>
              <a:t>many people going about with the title of an entrepreneur are not really in it to create change (significance); they are in it to make a living (survival). And when survival is the FOCUS, then mediocrity becomes the OUTCOME. </a:t>
            </a:r>
          </a:p>
        </p:txBody>
      </p:sp>
    </p:spTree>
    <p:extLst>
      <p:ext uri="{BB962C8B-B14F-4D97-AF65-F5344CB8AC3E}">
        <p14:creationId xmlns:p14="http://schemas.microsoft.com/office/powerpoint/2010/main" val="2383894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Entrepreneurship is a Calling</a:t>
            </a:r>
            <a:endParaRPr lang="en-US" b="1" dirty="0"/>
          </a:p>
        </p:txBody>
      </p:sp>
      <p:sp>
        <p:nvSpPr>
          <p:cNvPr id="3" name="Content Placeholder 2"/>
          <p:cNvSpPr>
            <a:spLocks noGrp="1"/>
          </p:cNvSpPr>
          <p:nvPr>
            <p:ph idx="1"/>
          </p:nvPr>
        </p:nvSpPr>
        <p:spPr/>
        <p:txBody>
          <a:bodyPr/>
          <a:lstStyle/>
          <a:p>
            <a:pPr marL="0" indent="0">
              <a:buNone/>
            </a:pPr>
            <a:r>
              <a:rPr lang="en-US" b="1" dirty="0"/>
              <a:t>Entrepreneurship is much more than making </a:t>
            </a:r>
            <a:r>
              <a:rPr lang="en-US" b="1" dirty="0" smtClean="0"/>
              <a:t>money. </a:t>
            </a:r>
            <a:r>
              <a:rPr lang="en-US" b="1" dirty="0"/>
              <a:t>And like every other calling, it’s people-centered. It’s never about you, it’s all about others. It’s a calling to serve; it’s not about what you can accumulate (money/profit), it’s about what you can contribute (service/value). </a:t>
            </a:r>
            <a:endParaRPr lang="en-US" b="1" dirty="0" smtClean="0"/>
          </a:p>
          <a:p>
            <a:pPr marL="0" indent="0">
              <a:buNone/>
            </a:pPr>
            <a:r>
              <a:rPr lang="en-US" b="1" dirty="0" smtClean="0"/>
              <a:t>You </a:t>
            </a:r>
            <a:r>
              <a:rPr lang="en-US" b="1" dirty="0"/>
              <a:t>being an entrepreneur cannot choose yourself. You are chosen. </a:t>
            </a:r>
          </a:p>
          <a:p>
            <a:pPr marL="0" indent="0">
              <a:buNone/>
            </a:pPr>
            <a:endParaRPr lang="en-US" dirty="0"/>
          </a:p>
        </p:txBody>
      </p:sp>
    </p:spTree>
    <p:extLst>
      <p:ext uri="{BB962C8B-B14F-4D97-AF65-F5344CB8AC3E}">
        <p14:creationId xmlns:p14="http://schemas.microsoft.com/office/powerpoint/2010/main" val="1035980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Pioneers </a:t>
            </a:r>
            <a:endParaRPr lang="en-US" b="1" dirty="0"/>
          </a:p>
        </p:txBody>
      </p:sp>
      <p:sp>
        <p:nvSpPr>
          <p:cNvPr id="3" name="Content Placeholder 2"/>
          <p:cNvSpPr>
            <a:spLocks noGrp="1"/>
          </p:cNvSpPr>
          <p:nvPr>
            <p:ph idx="1"/>
          </p:nvPr>
        </p:nvSpPr>
        <p:spPr/>
        <p:txBody>
          <a:bodyPr/>
          <a:lstStyle/>
          <a:p>
            <a:pPr marL="0" indent="0" algn="just">
              <a:buNone/>
            </a:pPr>
            <a:r>
              <a:rPr lang="en-US" b="1" dirty="0"/>
              <a:t>The world is full of people trying to start a business and make it big. The trend took off with Steve Jobs and Bill Gates, who founded Apple and Microsoft in 1976 at the age of 21. Then came Mark Zuckerberg, who programmed Facebook while still a student at Harvard University and became a billionaire by the age of 23</a:t>
            </a:r>
            <a:r>
              <a:rPr lang="en-US" b="1"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03523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Qualities of Successful Entrepreneurs</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a:t>An unwavering passion.</a:t>
            </a:r>
          </a:p>
          <a:p>
            <a:pPr marL="514350" indent="-514350">
              <a:buFont typeface="+mj-lt"/>
              <a:buAutoNum type="arabicPeriod"/>
            </a:pPr>
            <a:r>
              <a:rPr lang="en-US" b="1" dirty="0" smtClean="0"/>
              <a:t>Open-mindedness</a:t>
            </a:r>
            <a:r>
              <a:rPr lang="en-US" b="1" dirty="0"/>
              <a:t>.</a:t>
            </a:r>
          </a:p>
          <a:p>
            <a:pPr marL="514350" indent="-514350">
              <a:buFont typeface="+mj-lt"/>
              <a:buAutoNum type="arabicPeriod"/>
            </a:pPr>
            <a:r>
              <a:rPr lang="en-US" b="1" dirty="0" smtClean="0"/>
              <a:t>The </a:t>
            </a:r>
            <a:r>
              <a:rPr lang="en-US" b="1" dirty="0"/>
              <a:t>desire to be an expert.</a:t>
            </a:r>
          </a:p>
          <a:p>
            <a:pPr marL="514350" indent="-514350">
              <a:buFont typeface="+mj-lt"/>
              <a:buAutoNum type="arabicPeriod"/>
            </a:pPr>
            <a:r>
              <a:rPr lang="en-US" b="1" dirty="0" smtClean="0"/>
              <a:t>A </a:t>
            </a:r>
            <a:r>
              <a:rPr lang="en-US" b="1" dirty="0"/>
              <a:t>forward-looking approach.</a:t>
            </a:r>
          </a:p>
          <a:p>
            <a:pPr marL="514350" indent="-514350">
              <a:buFont typeface="+mj-lt"/>
              <a:buAutoNum type="arabicPeriod"/>
            </a:pPr>
            <a:r>
              <a:rPr lang="en-US" b="1" dirty="0" smtClean="0"/>
              <a:t>A </a:t>
            </a:r>
            <a:r>
              <a:rPr lang="en-US" b="1" dirty="0"/>
              <a:t>constant flow of ideas.</a:t>
            </a:r>
          </a:p>
          <a:p>
            <a:pPr marL="0" indent="0">
              <a:buNone/>
            </a:pPr>
            <a:endParaRPr lang="en-US" dirty="0"/>
          </a:p>
        </p:txBody>
      </p:sp>
    </p:spTree>
    <p:extLst>
      <p:ext uri="{BB962C8B-B14F-4D97-AF65-F5344CB8AC3E}">
        <p14:creationId xmlns:p14="http://schemas.microsoft.com/office/powerpoint/2010/main" val="1891675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WATCHING</a:t>
            </a:r>
            <a:endParaRPr lang="en-US" dirty="0"/>
          </a:p>
        </p:txBody>
      </p:sp>
      <p:sp>
        <p:nvSpPr>
          <p:cNvPr id="3" name="Content Placeholder 2"/>
          <p:cNvSpPr>
            <a:spLocks noGrp="1"/>
          </p:cNvSpPr>
          <p:nvPr>
            <p:ph idx="1"/>
          </p:nvPr>
        </p:nvSpPr>
        <p:spPr/>
        <p:txBody>
          <a:bodyPr/>
          <a:lstStyle/>
          <a:p>
            <a:r>
              <a:rPr lang="en-US" b="1" dirty="0" smtClean="0"/>
              <a:t>Brought to you by </a:t>
            </a:r>
          </a:p>
          <a:p>
            <a:pPr marL="0" indent="0">
              <a:buNone/>
            </a:pPr>
            <a:r>
              <a:rPr lang="en-US" b="1" dirty="0" smtClean="0">
                <a:hlinkClick r:id="rId2"/>
              </a:rPr>
              <a:t>Managementguru.net</a:t>
            </a:r>
            <a:r>
              <a:rPr lang="en-US" dirty="0" smtClean="0"/>
              <a:t> </a:t>
            </a:r>
            <a:r>
              <a:rPr lang="en-US" b="1" dirty="0" smtClean="0"/>
              <a:t>- #Biz Info </a:t>
            </a:r>
            <a:r>
              <a:rPr lang="en-US" b="1" dirty="0" err="1" smtClean="0"/>
              <a:t>Unlimed</a:t>
            </a:r>
            <a:r>
              <a:rPr lang="en-US" b="1" dirty="0" smtClean="0"/>
              <a:t>…</a:t>
            </a:r>
            <a:endParaRPr lang="en-US" b="1" dirty="0"/>
          </a:p>
        </p:txBody>
      </p:sp>
    </p:spTree>
    <p:extLst>
      <p:ext uri="{BB962C8B-B14F-4D97-AF65-F5344CB8AC3E}">
        <p14:creationId xmlns:p14="http://schemas.microsoft.com/office/powerpoint/2010/main" val="2050600891"/>
      </p:ext>
    </p:extLst>
  </p:cSld>
  <p:clrMapOvr>
    <a:masterClrMapping/>
  </p:clrMapOvr>
</p:sld>
</file>

<file path=ppt/theme/theme1.xml><?xml version="1.0" encoding="utf-8"?>
<a:theme xmlns:a="http://schemas.openxmlformats.org/drawingml/2006/main" name="Blue strands design template">
  <a:themeElements>
    <a:clrScheme name="Office Them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fice Them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Office Them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Office Them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Office Them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Office Them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Office Them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Office Them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Office Them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ue strands design template">
  <a:themeElements>
    <a:clrScheme name="Office Them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fice Them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Office Them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Office Them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Office Them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Office Them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Office Them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Office Them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Office Them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strands design template</Template>
  <TotalTime>20</TotalTime>
  <Words>342</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5</vt:i4>
      </vt:variant>
      <vt:variant>
        <vt:lpstr>Slide Titles</vt:lpstr>
      </vt:variant>
      <vt:variant>
        <vt:i4>9</vt:i4>
      </vt:variant>
    </vt:vector>
  </HeadingPairs>
  <TitlesOfParts>
    <vt:vector size="14" baseType="lpstr">
      <vt:lpstr>Blue strands design template</vt:lpstr>
      <vt:lpstr>1_Custom Design</vt:lpstr>
      <vt:lpstr>1_Blue strands design template</vt:lpstr>
      <vt:lpstr>2_Custom Design</vt:lpstr>
      <vt:lpstr>Winter</vt:lpstr>
      <vt:lpstr>What Makes Someone An Entrepreneur?</vt:lpstr>
      <vt:lpstr>PowerPoint Presentation</vt:lpstr>
      <vt:lpstr>Some Valid Questions to be Asked Before we go into the Subject</vt:lpstr>
      <vt:lpstr>Who can become an entrepreneur? </vt:lpstr>
      <vt:lpstr>Are you really an entrepreneur?</vt:lpstr>
      <vt:lpstr>Entrepreneurship is a Calling</vt:lpstr>
      <vt:lpstr>Pioneers </vt:lpstr>
      <vt:lpstr>5 Qualities of Successful Entrepreneurs</vt:lpstr>
      <vt:lpstr>THANKS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Makes Someone An Entrepreneur?</dc:title>
  <dc:creator>Elcot</dc:creator>
  <cp:lastModifiedBy>Elcot</cp:lastModifiedBy>
  <cp:revision>4</cp:revision>
  <dcterms:created xsi:type="dcterms:W3CDTF">2015-11-19T13:39:00Z</dcterms:created>
  <dcterms:modified xsi:type="dcterms:W3CDTF">2015-12-29T06:41:28Z</dcterms:modified>
</cp:coreProperties>
</file>